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7559675" cy="1069181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9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780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79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464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587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869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967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842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072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231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542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886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C6997-88DA-4CA2-AA38-716706F891FB}" type="datetimeFigureOut">
              <a:rPr lang="ko-KR" altLang="en-US" smtClean="0"/>
              <a:t>2018-09-30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6E99A-C6CB-428A-9E48-35855FF643D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487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2" t="-947" r="18736"/>
          <a:stretch/>
        </p:blipFill>
        <p:spPr>
          <a:xfrm>
            <a:off x="0" y="-76200"/>
            <a:ext cx="7556500" cy="81195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47417" y="8610600"/>
            <a:ext cx="461665" cy="1231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dirty="0">
                <a:latin typeface="나눔바른고딕 UltraLight" panose="00000300000000000000" pitchFamily="2" charset="-127"/>
                <a:ea typeface="나눔바른고딕 UltraLight" panose="00000300000000000000" pitchFamily="2" charset="-127"/>
              </a:rPr>
              <a:t>e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나눔바른고딕 UltraLight" panose="00000300000000000000" pitchFamily="2" charset="-127"/>
              </a:rPr>
              <a:t>   g   o</a:t>
            </a:r>
            <a:endParaRPr lang="ko-KR" altLang="en-US" dirty="0">
              <a:latin typeface="나눔바른고딕 UltraLight" panose="00000300000000000000" pitchFamily="2" charset="-127"/>
              <a:ea typeface="나눔바른고딕 Ultra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91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6" r="42"/>
          <a:stretch/>
        </p:blipFill>
        <p:spPr>
          <a:xfrm>
            <a:off x="-325" y="-1"/>
            <a:ext cx="755682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2" r="-126"/>
          <a:stretch/>
        </p:blipFill>
        <p:spPr>
          <a:xfrm>
            <a:off x="0" y="0"/>
            <a:ext cx="7569200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5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8" r="46"/>
          <a:stretch/>
        </p:blipFill>
        <p:spPr>
          <a:xfrm>
            <a:off x="0" y="-50800"/>
            <a:ext cx="7556500" cy="107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0115"/>
            <a:ext cx="7559675" cy="503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9" r="210"/>
          <a:stretch/>
        </p:blipFill>
        <p:spPr>
          <a:xfrm>
            <a:off x="15875" y="-187"/>
            <a:ext cx="7543800" cy="106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604" r="377"/>
          <a:stretch/>
        </p:blipFill>
        <p:spPr>
          <a:xfrm>
            <a:off x="28250" y="-12700"/>
            <a:ext cx="7531425" cy="107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7" r="-294"/>
          <a:stretch/>
        </p:blipFill>
        <p:spPr>
          <a:xfrm>
            <a:off x="0" y="-25400"/>
            <a:ext cx="7581900" cy="1071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5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4" r="-126"/>
          <a:stretch/>
        </p:blipFill>
        <p:spPr>
          <a:xfrm>
            <a:off x="0" y="-50800"/>
            <a:ext cx="7569200" cy="107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06" y="2260600"/>
            <a:ext cx="2160000" cy="323794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806" y="5320743"/>
            <a:ext cx="2160000" cy="323794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06" y="2260601"/>
            <a:ext cx="2160000" cy="323794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806" y="5320742"/>
            <a:ext cx="2160000" cy="323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400" y="4140200"/>
            <a:ext cx="1092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공 시 현</a:t>
            </a:r>
            <a:endParaRPr lang="en-US" altLang="ko-KR" sz="2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endParaRPr lang="en-US" altLang="ko-KR" sz="1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r>
              <a:rPr lang="ko-KR" altLang="en-US" sz="2000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 정 석</a:t>
            </a:r>
            <a:endParaRPr lang="en-US" altLang="ko-KR" sz="2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endParaRPr lang="en-US" altLang="ko-KR" sz="1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r>
              <a:rPr lang="ko-KR" altLang="en-US" sz="2000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송 영 재</a:t>
            </a:r>
            <a:endParaRPr lang="en-US" altLang="ko-KR" sz="2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endParaRPr lang="en-US" altLang="ko-KR" sz="1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r>
              <a:rPr lang="ko-KR" altLang="en-US" sz="2000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김 도 형</a:t>
            </a:r>
            <a:endParaRPr lang="en-US" altLang="ko-KR" sz="2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endParaRPr lang="en-US" altLang="ko-KR" sz="1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r>
              <a:rPr lang="ko-KR" altLang="en-US" sz="2000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 재 홍</a:t>
            </a:r>
            <a:endParaRPr lang="en-US" altLang="ko-KR" sz="20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392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2" t="-947" r="18736"/>
          <a:stretch/>
        </p:blipFill>
        <p:spPr>
          <a:xfrm>
            <a:off x="0" y="-76200"/>
            <a:ext cx="7556500" cy="811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8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6" t="880" r="8192"/>
          <a:stretch/>
        </p:blipFill>
        <p:spPr>
          <a:xfrm>
            <a:off x="-12700" y="2666999"/>
            <a:ext cx="7569200" cy="477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2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" t="1366" r="4231" b="372"/>
          <a:stretch/>
        </p:blipFill>
        <p:spPr>
          <a:xfrm rot="16200000">
            <a:off x="-1587500" y="1587502"/>
            <a:ext cx="10718803" cy="75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" t="-169" r="4090" b="378"/>
          <a:stretch/>
        </p:blipFill>
        <p:spPr>
          <a:xfrm rot="16200000">
            <a:off x="-1568450" y="1541460"/>
            <a:ext cx="10718803" cy="75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0" y="3671788"/>
            <a:ext cx="482600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 smtClean="0">
                <a:latin typeface="Vladimir Script" panose="03050402040407070305" pitchFamily="66" charset="0"/>
                <a:ea typeface="문체부 쓰기 정체" panose="02030609000101010101" pitchFamily="17" charset="-127"/>
              </a:rPr>
              <a:t>ego</a:t>
            </a:r>
          </a:p>
          <a:p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86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78000" y="3057262"/>
            <a:ext cx="4432300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어느 덧 </a:t>
            </a:r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endParaRPr lang="en-US" altLang="ko-KR" sz="8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우리가 만난 지 십년이 되어 갑니다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.</a:t>
            </a:r>
          </a:p>
          <a:p>
            <a:pPr algn="ctr"/>
            <a:endParaRPr lang="en-US" altLang="ko-KR" sz="8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이제는 표정만 봐도 알겠지요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.</a:t>
            </a:r>
          </a:p>
          <a:p>
            <a:pPr algn="ctr"/>
            <a:endParaRPr lang="en-US" altLang="ko-KR" sz="8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장난으로 시작했던 사이가</a:t>
            </a:r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endParaRPr lang="en-US" altLang="ko-KR" sz="8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장난으로 시작했던 사진이</a:t>
            </a:r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endParaRPr lang="en-US" altLang="ko-KR" sz="800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무엇과도 바꿀 수 없는 자산이  되었습니다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.</a:t>
            </a:r>
          </a:p>
          <a:p>
            <a:pPr algn="ctr"/>
            <a:endParaRPr lang="en-US" altLang="ko-KR" dirty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err="1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이십칠</a:t>
            </a:r>
            <a:endParaRPr lang="en-US" altLang="ko-KR" dirty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지금처럼 다른 사람들과 다른</a:t>
            </a:r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특별한 관계의 남자들이 되길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76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57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3340333"/>
            <a:ext cx="44323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 추억을 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____________ </a:t>
            </a:r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에게 드림</a:t>
            </a:r>
            <a:r>
              <a:rPr lang="en-US" altLang="ko-KR" dirty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.</a:t>
            </a:r>
            <a:endParaRPr lang="en-US" altLang="ko-KR" dirty="0" smtClean="0">
              <a:latin typeface="나눔바른고딕 UltraLight" panose="00000300000000000000" pitchFamily="2" charset="-127"/>
              <a:ea typeface="문체부 쓰기 정체" panose="02030609000101010101" pitchFamily="17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4950" y="8915633"/>
            <a:ext cx="44323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이 재 홍         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(</a:t>
            </a:r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인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44950" y="9888964"/>
            <a:ext cx="44323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공 시 현         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(</a:t>
            </a:r>
            <a:r>
              <a:rPr lang="ko-KR" altLang="en-US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인</a:t>
            </a:r>
            <a:r>
              <a:rPr lang="en-US" altLang="ko-KR" dirty="0" smtClean="0">
                <a:latin typeface="나눔바른고딕 UltraLight" panose="00000300000000000000" pitchFamily="2" charset="-127"/>
                <a:ea typeface="문체부 쓰기 정체" panose="02030609000101010101" pitchFamily="17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351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6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0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3700" y="2108200"/>
            <a:ext cx="168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나눔바른고딕 UltraLight" panose="00000300000000000000" pitchFamily="2" charset="-127"/>
                <a:ea typeface="나눔바른고딕 UltraLight" panose="00000300000000000000" pitchFamily="2" charset="-127"/>
              </a:rPr>
              <a:t>e g o</a:t>
            </a:r>
            <a:endParaRPr lang="ko-KR" altLang="en-US" sz="2000" dirty="0">
              <a:latin typeface="나눔바른고딕 UltraLight" panose="00000300000000000000" pitchFamily="2" charset="-127"/>
              <a:ea typeface="나눔바른고딕 UltraLight" panose="00000300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838200"/>
            <a:ext cx="4622800" cy="76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1600" y="520700"/>
            <a:ext cx="226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나눔바른펜" panose="020B0503000000000000" pitchFamily="50" charset="-127"/>
                <a:ea typeface="나눔바른펜" panose="020B0503000000000000" pitchFamily="50" charset="-127"/>
              </a:rPr>
              <a:t>2018 </a:t>
            </a:r>
            <a:endParaRPr lang="ko-KR" altLang="en-US" dirty="0"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70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4"/>
          <a:stretch/>
        </p:blipFill>
        <p:spPr>
          <a:xfrm>
            <a:off x="0" y="-50800"/>
            <a:ext cx="7559675" cy="107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4" r="-126"/>
          <a:stretch/>
        </p:blipFill>
        <p:spPr>
          <a:xfrm>
            <a:off x="-9525" y="0"/>
            <a:ext cx="7569200" cy="107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1" y="868363"/>
            <a:ext cx="6007100" cy="901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2" r="-294"/>
          <a:stretch/>
        </p:blipFill>
        <p:spPr>
          <a:xfrm>
            <a:off x="-2" y="0"/>
            <a:ext cx="7581901" cy="1069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2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604" r="215" b="-1"/>
          <a:stretch/>
        </p:blipFill>
        <p:spPr>
          <a:xfrm>
            <a:off x="0" y="-12701"/>
            <a:ext cx="7560000" cy="1072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78</Words>
  <Application>Microsoft Office PowerPoint</Application>
  <PresentationFormat>사용자 지정</PresentationFormat>
  <Paragraphs>32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6" baseType="lpstr">
      <vt:lpstr>나눔바른고딕 UltraLight</vt:lpstr>
      <vt:lpstr>나눔바른펜</vt:lpstr>
      <vt:lpstr>맑은 고딕</vt:lpstr>
      <vt:lpstr>문체부 쓰기 정체</vt:lpstr>
      <vt:lpstr>Arial</vt:lpstr>
      <vt:lpstr>Calibri</vt:lpstr>
      <vt:lpstr>Calibri Light</vt:lpstr>
      <vt:lpstr>Vladimir Script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공 시현</dc:creator>
  <cp:lastModifiedBy>공 시현</cp:lastModifiedBy>
  <cp:revision>13</cp:revision>
  <dcterms:created xsi:type="dcterms:W3CDTF">2018-09-30T06:10:06Z</dcterms:created>
  <dcterms:modified xsi:type="dcterms:W3CDTF">2018-09-30T08:31:40Z</dcterms:modified>
</cp:coreProperties>
</file>